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224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E9AE41-D508-4CD6-889B-59124B60EAB2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DE8A86-CF0E-41E4-8743-20D7C4FA7E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92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8A86-CF0E-41E4-8743-20D7C4FA7EB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59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2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1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8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8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2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60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3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4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378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2788-E25B-47F8-9564-7D7BBA11F09A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292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boox.com/book-preview/75987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urboox.com/book-preview/75987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boox.com/" TargetMode="External"/><Relationship Id="rId2" Type="http://schemas.openxmlformats.org/officeDocument/2006/relationships/hyperlink" Target="https://ecat.education.gov.il/ourboo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urboox.com/my-boo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82394" y="404664"/>
            <a:ext cx="7774632" cy="194664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ספרון דיגיטלי :</a:t>
            </a:r>
            <a:br>
              <a:rPr lang="he-IL" sz="3600" b="1" dirty="0" smtClean="0">
                <a:solidFill>
                  <a:schemeClr val="bg1"/>
                </a:solidFill>
              </a:rPr>
            </a:br>
            <a:r>
              <a:rPr lang="he-IL" sz="3600" b="1" dirty="0" smtClean="0">
                <a:solidFill>
                  <a:schemeClr val="bg1"/>
                </a:solidFill>
              </a:rPr>
              <a:t>לשם מה? כיצד יוצרים</a:t>
            </a:r>
            <a:r>
              <a:rPr lang="en-US" sz="3600" b="1" dirty="0" smtClean="0"/>
              <a:t> </a:t>
            </a:r>
            <a:r>
              <a:rPr lang="he-IL" sz="3600" b="1" dirty="0" smtClean="0">
                <a:solidFill>
                  <a:schemeClr val="bg1"/>
                </a:solidFill>
              </a:rPr>
              <a:t>?</a:t>
            </a:r>
            <a:br>
              <a:rPr lang="he-IL" sz="3600" b="1" dirty="0" smtClean="0">
                <a:solidFill>
                  <a:schemeClr val="bg1"/>
                </a:solidFill>
              </a:rPr>
            </a:br>
            <a:r>
              <a:rPr lang="he-IL" sz="3600" b="1" dirty="0" smtClean="0">
                <a:solidFill>
                  <a:schemeClr val="bg1"/>
                </a:solidFill>
              </a:rPr>
              <a:t>כולל ספרון להמחשה</a:t>
            </a:r>
            <a:endParaRPr lang="he-IL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414609"/>
            <a:ext cx="453650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הסדנה לחינוך יסודי ועל יסודי, </a:t>
            </a:r>
          </a:p>
          <a:p>
            <a:pPr algn="ctr"/>
            <a:r>
              <a:rPr lang="he-IL" sz="2000" b="1" dirty="0" smtClean="0"/>
              <a:t>המכללה האקדמית לחינוך על שם דוד ילין</a:t>
            </a:r>
            <a:endParaRPr lang="he-IL" sz="2000" b="1" dirty="0"/>
          </a:p>
        </p:txBody>
      </p:sp>
      <p:pic>
        <p:nvPicPr>
          <p:cNvPr id="6" name="תמונה 5" descr="File:Fragonard, The Reader.jpg - Wikip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30425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6796" y="6211610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Linux Libertine"/>
              </a:rPr>
              <a:t>Fragonard, The </a:t>
            </a:r>
            <a:r>
              <a:rPr lang="en-US" sz="1400" dirty="0" smtClean="0">
                <a:solidFill>
                  <a:srgbClr val="000000"/>
                </a:solidFill>
                <a:latin typeface="Linux Libertine"/>
              </a:rPr>
              <a:t>Reader</a:t>
            </a:r>
          </a:p>
          <a:p>
            <a:pPr algn="l"/>
            <a:r>
              <a:rPr lang="he-IL" sz="1000" dirty="0" smtClean="0">
                <a:solidFill>
                  <a:srgbClr val="000000"/>
                </a:solidFill>
                <a:latin typeface="Linux Libertine"/>
              </a:rPr>
              <a:t>מתוך </a:t>
            </a:r>
            <a:r>
              <a:rPr lang="he-IL" sz="1000" dirty="0" err="1" smtClean="0">
                <a:solidFill>
                  <a:srgbClr val="000000"/>
                </a:solidFill>
                <a:latin typeface="Linux Libertine"/>
              </a:rPr>
              <a:t>ויקימדיה</a:t>
            </a:r>
            <a:endParaRPr lang="en-US" sz="10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192" y="1628800"/>
            <a:ext cx="18722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hlinkClick r:id="rId3"/>
              </a:rPr>
              <a:t>Ourboox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35896" y="126759"/>
            <a:ext cx="4590764" cy="998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ספרון לשם מה?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15816" y="4149080"/>
            <a:ext cx="5796136" cy="23762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b="1" dirty="0" smtClean="0"/>
              <a:t>קריאת ספרון </a:t>
            </a:r>
            <a:r>
              <a:rPr lang="he-IL" sz="2400" dirty="0" smtClean="0"/>
              <a:t>- דרך חווייתית ללמידה.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b="1" dirty="0" smtClean="0"/>
              <a:t>קריאת כמה ספרונים </a:t>
            </a:r>
            <a:r>
              <a:rPr lang="he-IL" sz="2400" dirty="0" smtClean="0"/>
              <a:t>באותו נושא: </a:t>
            </a:r>
          </a:p>
          <a:p>
            <a:pPr marL="400050" lvl="1" indent="0">
              <a:buNone/>
            </a:pPr>
            <a:r>
              <a:rPr lang="he-IL" sz="2400" dirty="0" smtClean="0"/>
              <a:t>מזמנת מיזוג מידע ממקורות שונים;</a:t>
            </a:r>
          </a:p>
          <a:p>
            <a:pPr marL="400050" lvl="1" indent="0">
              <a:buNone/>
            </a:pPr>
            <a:r>
              <a:rPr lang="he-IL" sz="2400" dirty="0" smtClean="0"/>
              <a:t>חשיפה לנקודות מבט שונות;</a:t>
            </a:r>
          </a:p>
          <a:p>
            <a:pPr marL="400050" lvl="1" indent="0">
              <a:buNone/>
            </a:pPr>
            <a:r>
              <a:rPr lang="he-IL" sz="2400" dirty="0" smtClean="0"/>
              <a:t>העשרת הדמיון.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541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915816" y="1412776"/>
            <a:ext cx="5796136" cy="244827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e-IL" sz="2400" b="1" dirty="0" smtClean="0"/>
              <a:t>הכנת הספרון מזמנת</a:t>
            </a:r>
            <a:r>
              <a:rPr lang="he-IL" sz="2400" dirty="0" smtClean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 smtClean="0"/>
              <a:t>     </a:t>
            </a:r>
            <a:r>
              <a:rPr lang="he-IL" sz="2400" b="1" dirty="0" smtClean="0"/>
              <a:t>עיבוד מידע</a:t>
            </a:r>
            <a:r>
              <a:rPr lang="he-IL" sz="2400" dirty="0" smtClean="0"/>
              <a:t>, למשל כדרך לסיכום נושא;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 smtClean="0"/>
              <a:t>     </a:t>
            </a:r>
            <a:r>
              <a:rPr lang="he-IL" sz="2400" b="1" dirty="0" smtClean="0"/>
              <a:t>פיתוח הדמיון </a:t>
            </a:r>
            <a:r>
              <a:rPr lang="he-IL" sz="2400" dirty="0" smtClean="0"/>
              <a:t>ושכלול כושר הביטוי בכתב;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b="1" dirty="0" smtClean="0"/>
              <a:t>     תרגול מבנים </a:t>
            </a:r>
            <a:r>
              <a:rPr lang="he-IL" sz="2400" dirty="0" smtClean="0"/>
              <a:t>שנלמדו כמו משל ונמשל;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 smtClean="0"/>
              <a:t>                         בעיה ופתרון; הכללה ודוגמות.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 smtClean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4180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3888432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מבנה הסיפור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6" name="תמונה 5" descr="Doodle Seamless Pattern Of Books And Children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56184" cy="1605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23728" y="1556792"/>
            <a:ext cx="59766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sz="2400" b="1" dirty="0" smtClean="0"/>
              <a:t>התחלת הסיפור</a:t>
            </a:r>
            <a:r>
              <a:rPr lang="he-IL" sz="2400" dirty="0" smtClean="0"/>
              <a:t> - הפתיחה </a:t>
            </a:r>
            <a:r>
              <a:rPr lang="he-IL" sz="2400" dirty="0"/>
              <a:t>יכולה להיות מסקרנת, מגרה נוגעת בנושא </a:t>
            </a:r>
            <a:r>
              <a:rPr lang="he-IL" sz="2400" dirty="0" smtClean="0"/>
              <a:t>וכדומה.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542501"/>
            <a:ext cx="597666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prstClr val="black"/>
                </a:solidFill>
              </a:rPr>
              <a:t>גוף הסיפור</a:t>
            </a:r>
            <a:r>
              <a:rPr lang="he-IL" sz="2400" dirty="0" smtClean="0">
                <a:solidFill>
                  <a:prstClr val="black"/>
                </a:solidFill>
              </a:rPr>
              <a:t> - </a:t>
            </a:r>
            <a:r>
              <a:rPr lang="he-IL" sz="2400" b="1" dirty="0" smtClean="0">
                <a:solidFill>
                  <a:prstClr val="black"/>
                </a:solidFill>
              </a:rPr>
              <a:t> </a:t>
            </a:r>
            <a:r>
              <a:rPr lang="he-IL" sz="2400" dirty="0" smtClean="0">
                <a:solidFill>
                  <a:prstClr val="black"/>
                </a:solidFill>
              </a:rPr>
              <a:t>פורש את העלילה הכוללת לעיתים עליות ומורדות, ניסויים וכישלונות, פרטים ודוגמאות ועוד.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933056"/>
            <a:ext cx="59766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e-IL" sz="2400" b="1" dirty="0"/>
              <a:t>סוף הסיפור</a:t>
            </a:r>
            <a:r>
              <a:rPr lang="he-IL" sz="2400" dirty="0"/>
              <a:t> - הסוף קצר יחסית ומתחבר להתחלה. הסוף יכול להיות סגור או פתוח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5589240"/>
            <a:ext cx="59766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400" dirty="0"/>
              <a:t>אפשר לכתוב את הסיפור במבנה של בעיה ופתרון, אתגר והתמודדות, שאלה ותשובה </a:t>
            </a:r>
            <a:r>
              <a:rPr lang="he-IL" sz="2400" dirty="0" smtClean="0"/>
              <a:t>ועוד. </a:t>
            </a:r>
            <a:r>
              <a:rPr lang="he-IL" sz="2400" b="1" dirty="0" smtClean="0"/>
              <a:t>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803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256584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מי מכין את הספרון?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13" y="4149080"/>
            <a:ext cx="32643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5581" y="1700808"/>
            <a:ext cx="68407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sz="2400" dirty="0"/>
              <a:t>המורים יכינו עבור התלמידים – כדרך להקניית מידע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85581" y="2575536"/>
            <a:ext cx="68407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sz="2400" dirty="0"/>
              <a:t>התלמידים יכינו – כדרך </a:t>
            </a:r>
            <a:r>
              <a:rPr lang="he-IL" sz="2400" dirty="0" smtClean="0"/>
              <a:t>ללמידה עצמית. 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5581" y="3429000"/>
            <a:ext cx="68407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solidFill>
                  <a:prstClr val="black"/>
                </a:solidFill>
              </a:rPr>
              <a:t>התלמידים </a:t>
            </a:r>
            <a:r>
              <a:rPr lang="he-IL" sz="2400" dirty="0" smtClean="0">
                <a:solidFill>
                  <a:prstClr val="black"/>
                </a:solidFill>
              </a:rPr>
              <a:t>יכינו וישלחו </a:t>
            </a:r>
            <a:r>
              <a:rPr lang="he-IL" sz="2400" dirty="0">
                <a:solidFill>
                  <a:prstClr val="black"/>
                </a:solidFill>
              </a:rPr>
              <a:t>לעמיתיהם – כהוראת עמיתים.</a:t>
            </a:r>
          </a:p>
        </p:txBody>
      </p:sp>
    </p:spTree>
    <p:extLst>
      <p:ext uri="{BB962C8B-B14F-4D97-AF65-F5344CB8AC3E}">
        <p14:creationId xmlns:p14="http://schemas.microsoft.com/office/powerpoint/2010/main" val="37351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he-IL" b="1" dirty="0" smtClean="0"/>
              <a:t> </a:t>
            </a:r>
            <a:endParaRPr lang="he-I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dirty="0" smtClean="0"/>
              <a:t>פתחו ועיינו בספרון לדוגמה העוסק בהתאמת בעלי חיים לסביבות שונות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ספרון לדוגמה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48096" y="3752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https://www.ourboox.com/book-preview/759873/</a:t>
            </a:r>
            <a:endParaRPr lang="he-IL" dirty="0"/>
          </a:p>
        </p:txBody>
      </p:sp>
      <p:pic>
        <p:nvPicPr>
          <p:cNvPr id="7" name="תמונה 6"/>
          <p:cNvPicPr/>
          <p:nvPr/>
        </p:nvPicPr>
        <p:blipFill rotWithShape="1">
          <a:blip r:embed="rId3"/>
          <a:srcRect l="30567" t="4823" r="22588" b="322"/>
          <a:stretch/>
        </p:blipFill>
        <p:spPr bwMode="auto">
          <a:xfrm>
            <a:off x="755576" y="2886328"/>
            <a:ext cx="3816424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7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84784"/>
            <a:ext cx="8159200" cy="52292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dirty="0"/>
              <a:t>צפייה </a:t>
            </a:r>
            <a:r>
              <a:rPr lang="he-IL" sz="2400" dirty="0" smtClean="0"/>
              <a:t>בסרטון </a:t>
            </a:r>
            <a:r>
              <a:rPr lang="he-IL" sz="2400" dirty="0"/>
              <a:t>הסבר על</a:t>
            </a:r>
          </a:p>
          <a:p>
            <a:pPr marL="0" indent="0">
              <a:buNone/>
            </a:pPr>
            <a:r>
              <a:rPr lang="he-IL" sz="2400" dirty="0"/>
              <a:t>    יצירת </a:t>
            </a:r>
            <a:r>
              <a:rPr lang="he-IL" sz="2400" dirty="0">
                <a:hlinkClick r:id="rId2"/>
              </a:rPr>
              <a:t>ספר </a:t>
            </a:r>
            <a:r>
              <a:rPr lang="he-IL" sz="2400" dirty="0" smtClean="0">
                <a:hlinkClick r:id="rId2"/>
              </a:rPr>
              <a:t>דיגיטלי</a:t>
            </a:r>
            <a:r>
              <a:rPr lang="he-IL" sz="2400" dirty="0" smtClean="0"/>
              <a:t> *</a:t>
            </a:r>
          </a:p>
          <a:p>
            <a:pPr marL="0" indent="0">
              <a:buNone/>
            </a:pPr>
            <a:r>
              <a:rPr lang="he-IL" sz="2400" dirty="0" smtClean="0"/>
              <a:t>    מתוך הקטלוג החינוכי. </a:t>
            </a:r>
          </a:p>
          <a:p>
            <a:pPr marL="0" indent="0">
              <a:buNone/>
            </a:pPr>
            <a:r>
              <a:rPr lang="he-IL" sz="2400" dirty="0" smtClean="0"/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כניסה לאתר </a:t>
            </a:r>
            <a:r>
              <a:rPr lang="he-IL" sz="2400" dirty="0" smtClean="0"/>
              <a:t>והרשמה. זכרו </a:t>
            </a:r>
          </a:p>
          <a:p>
            <a:pPr marL="0" indent="0">
              <a:buNone/>
            </a:pPr>
            <a:r>
              <a:rPr lang="he-IL" sz="2400" dirty="0" smtClean="0"/>
              <a:t>לשמור את הסיסמה כדי שתוכלו</a:t>
            </a:r>
          </a:p>
          <a:p>
            <a:pPr marL="0" indent="0">
              <a:buNone/>
            </a:pPr>
            <a:r>
              <a:rPr lang="he-IL" sz="2400" dirty="0" smtClean="0"/>
              <a:t>לחזור ולערוך את הספר.</a:t>
            </a:r>
            <a:endParaRPr lang="he-IL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כניסה ישירות </a:t>
            </a:r>
            <a:r>
              <a:rPr lang="he-IL" sz="2400" dirty="0" smtClean="0"/>
              <a:t>לאתר:</a:t>
            </a:r>
          </a:p>
          <a:p>
            <a:pPr marL="0" indent="0">
              <a:buNone/>
            </a:pPr>
            <a:r>
              <a:rPr lang="he-IL" sz="2400" dirty="0" smtClean="0"/>
              <a:t> </a:t>
            </a:r>
            <a:r>
              <a:rPr lang="en-US" sz="2400" dirty="0" smtClean="0">
                <a:hlinkClick r:id="rId3"/>
              </a:rPr>
              <a:t>https://www.ourboox.com</a:t>
            </a:r>
            <a:r>
              <a:rPr lang="en-US" sz="2400" dirty="0" smtClean="0">
                <a:hlinkClick r:id="rId3"/>
              </a:rPr>
              <a:t>/</a:t>
            </a:r>
            <a:r>
              <a:rPr lang="he-IL" sz="2400" dirty="0"/>
              <a:t> (דילוג על שלב סרטון ההסבר)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יצירת </a:t>
            </a:r>
            <a:r>
              <a:rPr lang="he-IL" sz="2400" dirty="0" smtClean="0"/>
              <a:t>ספר חדש.</a:t>
            </a:r>
          </a:p>
          <a:p>
            <a:pPr marL="0" indent="0">
              <a:buNone/>
            </a:pPr>
            <a:r>
              <a:rPr lang="he-IL" sz="2400" dirty="0"/>
              <a:t> </a:t>
            </a:r>
            <a:r>
              <a:rPr lang="he-IL" sz="2400" dirty="0" smtClean="0"/>
              <a:t>                           </a:t>
            </a:r>
            <a:r>
              <a:rPr lang="he-IL" sz="1800" dirty="0" smtClean="0"/>
              <a:t>* </a:t>
            </a:r>
            <a:r>
              <a:rPr lang="he-IL" sz="1800" dirty="0" smtClean="0"/>
              <a:t>היכנסו </a:t>
            </a:r>
            <a:r>
              <a:rPr lang="he-IL" sz="1800" dirty="0" smtClean="0"/>
              <a:t>לקישורים ממצב צפייה</a:t>
            </a:r>
            <a:endParaRPr lang="he-IL" sz="18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שלבים בהכנת ספרון: הרשמה לאתר 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683568" y="1628800"/>
            <a:ext cx="40137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הקלידו את המלל על מסמך </a:t>
            </a:r>
            <a:r>
              <a:rPr lang="en-US" sz="2400" dirty="0" smtClean="0"/>
              <a:t>word</a:t>
            </a:r>
            <a:r>
              <a:rPr lang="he-IL" sz="2400" dirty="0" smtClean="0"/>
              <a:t> וחלקו אותו למקטעים שכל אחד ישובץ על דף נפרד בספר כקובץ מלל.</a:t>
            </a:r>
          </a:p>
          <a:p>
            <a:pPr marL="0" indent="0">
              <a:buNone/>
            </a:pPr>
            <a:endParaRPr lang="he-I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בספר יש לסמן האם פותחים דף מלל או דף תמונה:</a:t>
            </a:r>
          </a:p>
          <a:p>
            <a:pPr marL="0" indent="0">
              <a:buNone/>
            </a:pPr>
            <a:r>
              <a:rPr lang="he-IL" sz="2400" b="1" dirty="0" smtClean="0"/>
              <a:t>מלל</a:t>
            </a:r>
            <a:r>
              <a:rPr lang="he-IL" sz="2400" dirty="0" smtClean="0"/>
              <a:t> – העתיקו את הטקסט. ישרו לימין  ותקנו פיסוק. </a:t>
            </a:r>
          </a:p>
          <a:p>
            <a:pPr marL="0" indent="0">
              <a:buNone/>
            </a:pPr>
            <a:r>
              <a:rPr lang="he-IL" sz="1500" dirty="0" smtClean="0"/>
              <a:t>(הפלטפורמה בבסיסה באנגלית לכן קשה לכתוב עליה)</a:t>
            </a:r>
          </a:p>
          <a:p>
            <a:pPr marL="0" indent="0">
              <a:buNone/>
            </a:pPr>
            <a:endParaRPr lang="he-IL" sz="2400" b="1" dirty="0" smtClean="0"/>
          </a:p>
          <a:p>
            <a:pPr marL="0" indent="0">
              <a:buNone/>
            </a:pPr>
            <a:r>
              <a:rPr lang="he-IL" sz="2400" b="1" dirty="0" smtClean="0"/>
              <a:t>תמונה</a:t>
            </a:r>
            <a:r>
              <a:rPr lang="he-IL" sz="2400" dirty="0" smtClean="0"/>
              <a:t> – חפשו תמונה ושמרו בתיקיה. הוסיפו את התמונה מתוך התיקייה.</a:t>
            </a:r>
          </a:p>
          <a:p>
            <a:pPr marL="0" indent="0">
              <a:buNone/>
            </a:pPr>
            <a:r>
              <a:rPr lang="he-IL" sz="2400" dirty="0" smtClean="0"/>
              <a:t>מומלץ דף מלל ודף תמונה כך יפתח הספר תמונה לצד מלל.</a:t>
            </a:r>
          </a:p>
          <a:p>
            <a:pPr marL="0" indent="0">
              <a:buNone/>
            </a:pPr>
            <a:endParaRPr lang="he-I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שמרו את המסמך </a:t>
            </a:r>
            <a:r>
              <a:rPr lang="he-IL" sz="2400" smtClean="0"/>
              <a:t>שיצרתם </a:t>
            </a:r>
            <a:r>
              <a:rPr lang="he-IL" sz="2400" smtClean="0"/>
              <a:t>והעתיקו את </a:t>
            </a:r>
            <a:r>
              <a:rPr lang="he-IL" sz="2400" dirty="0" smtClean="0"/>
              <a:t>הקישור למסמך.</a:t>
            </a:r>
          </a:p>
          <a:p>
            <a:pPr marL="0" indent="0">
              <a:buNone/>
            </a:pPr>
            <a:endParaRPr lang="he-I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כדי לצפות היכנסו לאתר וכתבו : </a:t>
            </a:r>
            <a:r>
              <a:rPr lang="en-US" sz="2400" dirty="0" smtClean="0"/>
              <a:t>my books</a:t>
            </a:r>
            <a:endParaRPr lang="he-IL" sz="24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טיפים להכנת ספרון 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4" y="4365104"/>
            <a:ext cx="1645739" cy="19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199"/>
            <a:ext cx="8229600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היכנסו </a:t>
            </a:r>
            <a:r>
              <a:rPr lang="he-IL" sz="2400" dirty="0" smtClean="0"/>
              <a:t>לאתר. רשמו מייל וסיסמא</a:t>
            </a:r>
          </a:p>
          <a:p>
            <a:pPr marL="0" indent="0">
              <a:buNone/>
            </a:pPr>
            <a:r>
              <a:rPr lang="he-IL" sz="2400" dirty="0"/>
              <a:t> </a:t>
            </a:r>
            <a:r>
              <a:rPr lang="he-IL" sz="2400" dirty="0" smtClean="0"/>
              <a:t>היכנסו מימין </a:t>
            </a:r>
            <a:r>
              <a:rPr lang="he-IL" sz="2400" dirty="0" smtClean="0"/>
              <a:t>:</a:t>
            </a: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my </a:t>
            </a:r>
            <a:r>
              <a:rPr lang="en-US" sz="2400" dirty="0" smtClean="0">
                <a:hlinkClick r:id="rId2"/>
              </a:rPr>
              <a:t>books</a:t>
            </a:r>
            <a:endParaRPr lang="he-IL" sz="2400" dirty="0" smtClean="0"/>
          </a:p>
          <a:p>
            <a:pPr marL="0" indent="0">
              <a:buNone/>
            </a:pPr>
            <a:endParaRPr lang="he-I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בחרו מימין לספר במצב עריכה:</a:t>
            </a:r>
          </a:p>
          <a:p>
            <a:pPr marL="0" indent="0">
              <a:buNone/>
            </a:pPr>
            <a:r>
              <a:rPr lang="he-IL" sz="2400" dirty="0" smtClean="0"/>
              <a:t>                                        </a:t>
            </a:r>
            <a:r>
              <a:rPr lang="en-US" sz="2400" dirty="0" smtClean="0"/>
              <a:t>edit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תקנו ושמרו כל שינוי.</a:t>
            </a:r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r>
              <a:rPr lang="he-IL" sz="2400" dirty="0" smtClean="0"/>
              <a:t>    בהצלחה!!!</a:t>
            </a:r>
            <a:endParaRPr lang="he-IL" sz="24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לתיקונים ועריכה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12054" r="67729" b="32184"/>
          <a:stretch/>
        </p:blipFill>
        <p:spPr bwMode="auto">
          <a:xfrm>
            <a:off x="683568" y="1738945"/>
            <a:ext cx="320174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חץ ישר 5"/>
          <p:cNvCxnSpPr/>
          <p:nvPr/>
        </p:nvCxnSpPr>
        <p:spPr>
          <a:xfrm flipH="1">
            <a:off x="3347864" y="3682888"/>
            <a:ext cx="1743150" cy="147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18928"/>
            <a:ext cx="2448272" cy="16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389</Words>
  <Application>Microsoft Office PowerPoint</Application>
  <PresentationFormat>‫הצגה על המסך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ספרון דיגיטלי : לשם מה? כיצד יוצרים ? כולל ספרון להמחשה</vt:lpstr>
      <vt:lpstr>ספרון לשם מה?</vt:lpstr>
      <vt:lpstr>מבנה הסיפור</vt:lpstr>
      <vt:lpstr>מי מכין את הספרון?</vt:lpstr>
      <vt:lpstr>ספרון לדוגמה </vt:lpstr>
      <vt:lpstr>שלבים בהכנת ספרון: הרשמה לאתר </vt:lpstr>
      <vt:lpstr>טיפים להכנת ספרון </vt:lpstr>
      <vt:lpstr>לתיקונים ועריכה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ספרון דיגיטלי: למה זה טוב? איך יוצרים? וגם דוגמה להמחשה</dc:title>
  <dc:creator>Orna</dc:creator>
  <cp:lastModifiedBy>Orna</cp:lastModifiedBy>
  <cp:revision>24</cp:revision>
  <dcterms:created xsi:type="dcterms:W3CDTF">2020-03-31T12:23:47Z</dcterms:created>
  <dcterms:modified xsi:type="dcterms:W3CDTF">2020-04-19T05:38:04Z</dcterms:modified>
</cp:coreProperties>
</file>